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mons.wikimedia.org/wiki/File:Novodvinskaya.krepost.1711.jpg?uselang=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4123/74742583.6f/0_a2865_937be5e0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valmuseum.ru/Pictures/catalog/big/1422466101146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5857892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Художник В. О. </a:t>
            </a:r>
            <a:r>
              <a:rPr lang="ru-RU" sz="2400" b="1" dirty="0" smtClean="0"/>
              <a:t>Мейер  Из фондов военного – морского музея  ( г .Санкт – Петербург)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cadet\Desktop\1-13091443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c.pics.livejournal.com/xelga1476/19111941/35323/35323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upload.wikimedia.org/wikipedia/commons/thumb/a/a0/Novodvinskaya.krepost.1711.jpg/250px-Novodvinskaya.krepost.17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7491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Гравюра из книги  художника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путешественника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Корнелиуса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Брюйна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через Московию в Персию, 1711, Амстердам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vk.me/c624223/v624223672/57931/JySsAZie4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516/46045840.16/0_64a30_62c4e093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39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morland.travel/upload/iblock/bfa/bfadaedc13558e42227e528997b940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morland.travel/upload/iblock/93f/93f0e71e7eed3ff11224a260185224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orden-wind.ru/01_Arh/r01/img/05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38</Words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16</cp:revision>
  <dcterms:created xsi:type="dcterms:W3CDTF">2016-02-13T10:04:54Z</dcterms:created>
  <dcterms:modified xsi:type="dcterms:W3CDTF">2016-02-15T09:03:01Z</dcterms:modified>
</cp:coreProperties>
</file>